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37472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d401d62a2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6d401d62a2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6d401d62a2_1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401d62a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6d401d62a2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6d401d62a2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3" name="Google Shape;233;g6d401d62a2_1_4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d401d62a2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6d401d62a2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d401d62a2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50" name="Google Shape;250;g6d401d62a2_1_4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d401d62a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d401d62a2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6d401d62a2_1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d401d62a2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d401d62a2_1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401d62a2_1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d401d62a2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d401d62a2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6d401d62a2_1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d401d62a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6d401d62a2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6d401d62a2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4" name="Google Shape;284;g6d401d62a2_1_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d401d62a2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6d401d62a2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401d62a2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401d62a2_1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6d401d62a2_1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3" name="Google Shape;32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5" name="Google Shape;33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d401d62a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6d401d62a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6d401d62a2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d401d62a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6d401d62a2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6d401d62a2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6" name="Google Shape;186;g6d401d62a2_1_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401d62a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6d401d62a2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6d401d62a2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d401d62a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6d401d62a2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6d401d62a2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d401d62a2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6d401d62a2_1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6d401d62a2_1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5" name="Google Shape;215;g6d401d62a2_1_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Working with user input</a:t>
            </a:r>
            <a:endParaRPr sz="96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$_GET[]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$_POST[]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$_FILE[]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GLOBAL ARRAYS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3224875" y="1485900"/>
            <a:ext cx="5886900" cy="526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&lt;form action=“index.php” </a:t>
            </a:r>
            <a:r>
              <a:rPr lang="en-US">
                <a:solidFill>
                  <a:schemeClr val="lt1"/>
                </a:solidFill>
              </a:rPr>
              <a:t>method=“get”</a:t>
            </a:r>
            <a:r>
              <a:rPr lang="en-US">
                <a:solidFill>
                  <a:srgbClr val="434343"/>
                </a:solidFill>
              </a:rPr>
              <a:t>&gt;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3224875" y="2506675"/>
            <a:ext cx="5886900" cy="82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&lt;form action=“index.php” </a:t>
            </a:r>
            <a:r>
              <a:rPr lang="en-US">
                <a:solidFill>
                  <a:schemeClr val="lt1"/>
                </a:solidFill>
              </a:rPr>
              <a:t>method=“post”</a:t>
            </a:r>
            <a:r>
              <a:rPr lang="en-US">
                <a:solidFill>
                  <a:srgbClr val="434343"/>
                </a:solidFill>
              </a:rPr>
              <a:t>&gt;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3224875" y="4379750"/>
            <a:ext cx="6485100" cy="1883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595959"/>
                </a:solidFill>
              </a:rPr>
              <a:t>&lt;form action="upload.php" method="post" </a:t>
            </a:r>
            <a:r>
              <a:rPr lang="en-US" b="1">
                <a:solidFill>
                  <a:schemeClr val="lt1"/>
                </a:solidFill>
              </a:rPr>
              <a:t>enctype="multipart/form-data"</a:t>
            </a:r>
            <a:r>
              <a:rPr lang="en-US">
                <a:solidFill>
                  <a:srgbClr val="595959"/>
                </a:solidFill>
              </a:rPr>
              <a:t>&gt;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   		 Select image to upload: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   		 &lt;input type="file" name="fileToUpload" id="fileToUpload"&gt;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   	 	&lt;input type="submit" value="Upload Image" name="submit"&gt;</a:t>
            </a:r>
            <a:br>
              <a:rPr lang="en-US">
                <a:solidFill>
                  <a:srgbClr val="595959"/>
                </a:solidFill>
              </a:rPr>
            </a:br>
            <a:r>
              <a:rPr lang="en-US">
                <a:solidFill>
                  <a:srgbClr val="595959"/>
                </a:solidFill>
              </a:rPr>
              <a:t>	&lt;/form&gt;</a:t>
            </a:r>
            <a:endParaRPr>
              <a:solidFill>
                <a:srgbClr val="595959"/>
              </a:solidFill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/>
        </p:nvSpPr>
        <p:spPr>
          <a:xfrm>
            <a:off x="4459675" y="2258900"/>
            <a:ext cx="3280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 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Работи с request &amp; response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Stateless протокол, т.е. всяка заявка е независима от предходните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750" y="1585000"/>
            <a:ext cx="6312925" cy="4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/>
        </p:nvSpPr>
        <p:spPr>
          <a:xfrm>
            <a:off x="4459675" y="2258900"/>
            <a:ext cx="3280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GET/POST 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GET/POST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,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извличане от съществуващ ресурс чрез URL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създава нов ресурс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GET/POST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can be cached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requests are never cached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requests remain in the  browser history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 requests do not remain in the browser history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can be bookmarked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requests cannot be bookmarked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GET requests should never be used when dealing with sensitive data - passwords, credit-card numbers</a:t>
            </a:r>
            <a:endParaRPr sz="2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Use POST requests instead</a:t>
            </a:r>
            <a:endParaRPr sz="2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should be used only to retrieve data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requests have length restrictions - up to 250 signs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POST requests have no restrictions on data length</a:t>
            </a:r>
            <a:endParaRPr sz="2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70" name="Google Shape;270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RESPONSE STATUS CODES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Informational Messages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2xx: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Redirection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Client Error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5xx: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Server Error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GET/POST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/>
        </p:nvSpPr>
        <p:spPr>
          <a:xfrm>
            <a:off x="4459675" y="1863150"/>
            <a:ext cx="32805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working with user input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working with user input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381000" y="2011050"/>
            <a:ext cx="6288600" cy="2606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&lt;form action=“index.php” method=“get”&gt;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&lt;input type=“text” name=“age” /&gt;</a:t>
            </a: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….</a:t>
            </a: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&lt;input type=“submit” name=“submit” value=”Send” /&gt;</a:t>
            </a:r>
            <a:endParaRPr sz="1800">
              <a:solidFill>
                <a:srgbClr val="434343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&lt;/form&gt;</a:t>
            </a:r>
            <a:endParaRPr sz="1800">
              <a:solidFill>
                <a:srgbClr val="434343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81000" y="1423625"/>
            <a:ext cx="62886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/>
          </a:p>
        </p:txBody>
      </p:sp>
      <p:sp>
        <p:nvSpPr>
          <p:cNvPr id="295" name="Google Shape;295;p30"/>
          <p:cNvSpPr txBox="1"/>
          <p:nvPr/>
        </p:nvSpPr>
        <p:spPr>
          <a:xfrm>
            <a:off x="5581775" y="5169452"/>
            <a:ext cx="5782800" cy="1301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&lt;?php $age = $_GET[‘age’];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5581786" y="4674438"/>
            <a:ext cx="5782800" cy="4950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index.php</a:t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1898659" y="1961505"/>
            <a:ext cx="1145100" cy="539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2925775" y="1727690"/>
            <a:ext cx="5861800" cy="2890070"/>
          </a:xfrm>
          <a:custGeom>
            <a:avLst/>
            <a:gdLst/>
            <a:ahLst/>
            <a:cxnLst/>
            <a:rect l="l" t="t" r="r" b="b"/>
            <a:pathLst>
              <a:path w="6371522" h="5452962" extrusionOk="0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3576803" y="1952489"/>
            <a:ext cx="1400700" cy="557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/>
          <p:nvPr/>
        </p:nvSpPr>
        <p:spPr>
          <a:xfrm rot="1495002">
            <a:off x="4343817" y="2851527"/>
            <a:ext cx="4952936" cy="1969965"/>
          </a:xfrm>
          <a:custGeom>
            <a:avLst/>
            <a:gdLst/>
            <a:ahLst/>
            <a:cxnLst/>
            <a:rect l="l" t="t" r="r" b="b"/>
            <a:pathLst>
              <a:path w="6371522" h="5452962" extrusionOk="0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2626250" y="2595850"/>
            <a:ext cx="1651200" cy="5874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0"/>
          <p:cNvSpPr/>
          <p:nvPr/>
        </p:nvSpPr>
        <p:spPr>
          <a:xfrm rot="-10259142">
            <a:off x="3296842" y="3660778"/>
            <a:ext cx="5693183" cy="2151676"/>
          </a:xfrm>
          <a:custGeom>
            <a:avLst/>
            <a:gdLst/>
            <a:ahLst/>
            <a:cxnLst/>
            <a:rect l="l" t="t" r="r" b="b"/>
            <a:pathLst>
              <a:path w="6371522" h="5452962" extrusionOk="0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form action=“....” 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=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‘filename.php’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обработваме данните във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filename.php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=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/няма зададена стойност/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обработваме данните в същия файл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</a:t>
            </a:r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Array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Associative array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Global Arrays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http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Get/Post request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Working with user input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Добавете във форма полета от типа </a:t>
            </a:r>
            <a:endParaRPr sz="14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 = “text”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type="hidden"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type="radio"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 = “checkbox”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Кои са задължителните атрибути на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формата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полетата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Особености при атрибутите на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type="radio"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type = “checkbox”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Проверете какъв тип са данните, които получавате?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задача</a:t>
            </a:r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9" name="Google Shape;339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59675" y="2180300"/>
            <a:ext cx="3280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552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Масивът</a:t>
            </a: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е променлива, която може да съхранява едновременно повече от една стойност.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ARRAY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914400" y="2492550"/>
            <a:ext cx="3941700" cy="27195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$cars1 = "Volvo";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$cars2 = "BMW"; 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$cars3 = "Toyota"; 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5807500" y="3626100"/>
            <a:ext cx="5827200" cy="1100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$cars = ["Volvo", "BMW", "Toyota"]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5866950" y="2546325"/>
            <a:ext cx="55200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този списък с променливи, може да бъде обединен в една - </a:t>
            </a:r>
            <a:r>
              <a:rPr lang="en-US" sz="1800" b="1">
                <a:solidFill>
                  <a:srgbClr val="F2A818"/>
                </a:solidFill>
              </a:rPr>
              <a:t>масив $cars</a:t>
            </a:r>
            <a:endParaRPr sz="1800" b="1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552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Достъпваме елементите в масива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чрез индекси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започвайки броенето от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ARRAY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546025" y="4048475"/>
            <a:ext cx="5786700" cy="1907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&lt;?php echo $cars[0];?&gt;</a:t>
            </a:r>
            <a:r>
              <a:rPr lang="en-US" sz="2400">
                <a:solidFill>
                  <a:srgbClr val="F2A818"/>
                </a:solidFill>
              </a:rPr>
              <a:t>//Volvo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&lt;?php echo $cars[1];?&gt;</a:t>
            </a:r>
            <a:r>
              <a:rPr lang="en-US" sz="2400">
                <a:solidFill>
                  <a:srgbClr val="F2A818"/>
                </a:solidFill>
              </a:rPr>
              <a:t>//BMW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&lt;?php echo $cars[2];?&gt;</a:t>
            </a:r>
            <a:r>
              <a:rPr lang="en-US" sz="2400">
                <a:solidFill>
                  <a:srgbClr val="F2A818"/>
                </a:solidFill>
              </a:rPr>
              <a:t>//Toyota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546025" y="2456675"/>
            <a:ext cx="5827200" cy="1100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$cars = ["Volvo", "BMW", "Toyota"]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7224675" y="3041825"/>
            <a:ext cx="3964200" cy="1526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Не е задължително данните в масива да са от един и същи тип!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/>
        </p:nvSpPr>
        <p:spPr>
          <a:xfrm>
            <a:off x="4459675" y="2180300"/>
            <a:ext cx="32805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ASSOCIATIVE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552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Асоциативните масиви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са масиви, чиито индекси са стрингове. Наричаме ги </a:t>
            </a: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ключове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ASSOCIATIVE ARRAY</a:t>
            </a: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545075" y="3715750"/>
            <a:ext cx="3309900" cy="2378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2//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 = [];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$ages['Peter'] = "35";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$ages['Ben'] = "37";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$ages['Joe'] = "43";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545075" y="2162700"/>
            <a:ext cx="9364500" cy="11004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1//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$ages = [</a:t>
            </a:r>
            <a:r>
              <a:rPr lang="en-US" sz="2400">
                <a:solidFill>
                  <a:srgbClr val="F2A818"/>
                </a:solidFill>
              </a:rPr>
              <a:t>"Peter"=&gt;"35",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"Ben"=&gt;"37",</a:t>
            </a:r>
            <a:r>
              <a:rPr lang="en-US" sz="2400">
                <a:solidFill>
                  <a:schemeClr val="dk1"/>
                </a:solidFill>
              </a:rPr>
              <a:t> "Joe"=&gt;"43"]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639025" y="3795025"/>
            <a:ext cx="42705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1//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2//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са начини да декларираме променлива масив и да зададем стойности на нейните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елементи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Опечатване на целия масив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Отпечатване на елемент от масива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Проверяваме броя на елементите на масива,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стойността и типа им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ARRAY</a:t>
            </a:r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4653800" y="1517525"/>
            <a:ext cx="2891400" cy="64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</a:rPr>
              <a:t>print_r($ages)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5427125" y="2783400"/>
            <a:ext cx="3858900" cy="64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</a:rPr>
              <a:t>echo $ages[‘Peter’]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6025500" y="4359925"/>
            <a:ext cx="3858900" cy="64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45691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A818"/>
                </a:solidFill>
              </a:rPr>
              <a:t>var_dump($ages)</a:t>
            </a:r>
            <a:endParaRPr sz="24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98">
              <a:solidFill>
                <a:srgbClr val="1A340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/>
        </p:nvSpPr>
        <p:spPr>
          <a:xfrm>
            <a:off x="4459675" y="2258900"/>
            <a:ext cx="3280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 ARRAYS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</Words>
  <Application>Microsoft Office PowerPoint</Application>
  <PresentationFormat>По избор</PresentationFormat>
  <Paragraphs>251</Paragraphs>
  <Slides>23</Slides>
  <Notes>23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Roboto</vt:lpstr>
      <vt:lpstr>Noto Sans Symbols</vt:lpstr>
      <vt:lpstr>1_SoftUni3_1</vt:lpstr>
      <vt:lpstr>Working with user input</vt:lpstr>
      <vt:lpstr>Table of Contents</vt:lpstr>
      <vt:lpstr>Презентация на PowerPoint</vt:lpstr>
      <vt:lpstr>ARRAY</vt:lpstr>
      <vt:lpstr>ARRAY</vt:lpstr>
      <vt:lpstr>Презентация на PowerPoint</vt:lpstr>
      <vt:lpstr>ASSOCIATIVE ARRAY</vt:lpstr>
      <vt:lpstr>ARRAY</vt:lpstr>
      <vt:lpstr>Презентация на PowerPoint</vt:lpstr>
      <vt:lpstr>GLOBAL ARRAYS</vt:lpstr>
      <vt:lpstr>Презентация на PowerPoint</vt:lpstr>
      <vt:lpstr>http</vt:lpstr>
      <vt:lpstr>Презентация на PowerPoint</vt:lpstr>
      <vt:lpstr>GET/POST</vt:lpstr>
      <vt:lpstr>GET/POST</vt:lpstr>
      <vt:lpstr>GET/POST</vt:lpstr>
      <vt:lpstr>Презентация на PowerPoint</vt:lpstr>
      <vt:lpstr>working with user input</vt:lpstr>
      <vt:lpstr>action</vt:lpstr>
      <vt:lpstr>задача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user input</dc:title>
  <dc:creator>Milena</dc:creator>
  <cp:lastModifiedBy>Ariel</cp:lastModifiedBy>
  <cp:revision>1</cp:revision>
  <dcterms:modified xsi:type="dcterms:W3CDTF">2020-01-08T16:31:26Z</dcterms:modified>
</cp:coreProperties>
</file>